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5:46:39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3597 24575,'1'-4'0,"0"0"0,0-1 0,1 1 0,0 0 0,0 0 0,0 0 0,0 0 0,1 0 0,-1 0 0,1 0 0,5-4 0,-5 4 0,17-16 0,0 0 0,2 2 0,0 1 0,1 0 0,39-21 0,-16 10 0,302-162 0,18 27 0,-101 54 0,292-135 0,-320 130 0,216-116 0,-163 52 0,133-78 0,-24 52 0,-46 26 0,122-85 0,-304 159 0,14-7 0,59-36 0,-177 98 0,26-17 0,139-94 0,-1 9 0,18-26 0,-158 109 0,-66 47 0,33-34 0,-39 35 0,2 0 0,27-19 0,-44 37-114,-1-1 1,1 0-1,-1 0 0,0 0 0,0 0 1,0-1-1,0 1 0,0-1 0,-1 1 1,0-1-1,4-8 0,0-5-6712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5:46:41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24575,'7'0'0,"0"1"0,-1 0 0,1 0 0,-1 1 0,1 0 0,-1 0 0,12 6 0,41 26 0,-58-33 0,43 30 0,51 47 0,21 15 0,-56-52 0,2-3 0,2-2 0,1-4 0,2-2 0,87 26 0,-129-50 0,0-1 0,0-1 0,0-2 0,29 0 0,-32-2 0,1 1 0,0 1 0,-1 1 0,1 0 0,31 11 0,-40-9 0,-9-4 0,1 1 0,-1 0 0,0 0 0,0 0 0,0 1 0,0 0 0,6 4 0,-10-5 0,0-1 0,0 0 0,0 1 0,0-1 0,0 1 0,-1-1 0,1 1 0,0-1 0,-1 1 0,1 0 0,-1-1 0,1 1 0,-1 0 0,0-1 0,0 1 0,0 0 0,0 0 0,0-1 0,0 1 0,0 0 0,0-1 0,-1 1 0,1 0 0,-1-1 0,1 1 0,-1 0 0,0-1 0,-1 3 0,-33 68 0,20-43 0,1 0 0,-16 54 0,10-10 0,0 6 0,-34 82 0,36-115 0,1-3 0,-36 68 0,43-94 24,0 0 0,2 1 0,0 0 0,-6 20 0,12-28-173,0 1 1,0-1-1,1 1 1,0-1-1,0 1 1,2 0-1,-1-1 1,1 1-1,3 10 1,2 5-6678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5:46:45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3002 1980 24575,'0'1'0,"-1"0"0,1 1 0,-1-1 0,0 0 0,1 0 0,-1 0 0,0 1 0,0-1 0,0 0 0,0 0 0,0 0 0,0-1 0,0 1 0,-1 0 0,1 0 0,0 0 0,0-1 0,-1 1 0,1-1 0,0 1 0,-1-1 0,1 0 0,-1 1 0,1-1 0,0 0 0,-1 0 0,-1 0 0,-42 4 0,23-6 0,1 0 0,0-1 0,0-1 0,0-1 0,-23-9 0,-100-47 0,16 5 0,-243-102 0,272 114 0,60 28 0,-74-42 0,-284-227 0,196 135 0,38 28 0,64 46 0,-344-294 0,329 248 0,10 6 0,12 14 0,64 74 0,6 5 0,-1 1 0,-2 0 0,-35-24 0,45 37-273,1-1 0,0 0 0,1-1 0,-23-25 0,19 15-6553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5:46:46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24575,'-1'0'0,"1"1"0,-1-1 0,1 0 0,-1 0 0,0 1 0,1-1 0,-1 0 0,1 1 0,-1-1 0,1 0 0,-1 1 0,1-1 0,-1 1 0,1-1 0,0 1 0,-1-1 0,1 1 0,-1-1 0,1 1 0,0-1 0,0 1 0,-1 0 0,1-1 0,0 1 0,0 1 0,-4 17 0,3 5 0,1 0 0,1 0 0,2 0 0,0 0 0,10 36 0,6 44 0,-16-55 0,-3 58 0,1 33 0,2-118 0,0-1 0,2 1 0,14 39 0,32 62 0,-38-94 0,4 8-1365,1-3-5461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5:46:47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24575,'931'0'-1365,"-909"0"-5461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80059B-ECDB-40E8-A5C2-6D40C5E88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9D56CAF-02DF-4E87-80CD-73DAFD45C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5BAE6A0-628A-4CA0-AE98-2DFDD7E0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9324B0D-7CDF-4B5D-A45F-3DE50EEC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196BAFE-4D40-43E9-9F8D-DB8B39F5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AACF818-DCEC-46F7-8202-E4AFC6BD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AC80006-9909-46F4-BAFB-E585C6B0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9904F08-B6A3-46B0-B135-8669F21D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8361961-256E-473C-8B8B-73253E1B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0B73733-E138-4CF4-8915-674EDDF7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E8BAC5E3-C5DA-4F95-93DB-2FE7727EE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3AB0482-820A-4413-873F-BC06E2A09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7B8A3CE-489E-44D9-A9CF-290F3A08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C123770-9F7E-43BF-8466-25C6878E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021BCAB-BA6F-4192-8B81-429BEA0F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0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1A7E99-F299-424C-A1A6-A45617F8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746AEBA-D61F-4962-93CC-8E503E2C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DECA01C-63B4-4280-9F8C-B3FAB199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602F796-406F-45A5-A648-F7AF431C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8F9771B-1662-487D-8561-FFA6F01C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3BF182-0F06-412D-AA28-46F5D27A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39B71DE-C8F3-4301-81E2-A2D43134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040019B-FA1C-44B7-B17F-B1A1C1FB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0C0B017-1BD6-4CC9-9509-FC562397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CF297E3-3046-47FE-B9CF-3830FEF4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2EA630F-C081-4CA1-A546-6BD7943D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7147982-5CF6-48E0-817E-6C2ACA10F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9C35CE3-EB3D-48DD-8E5F-9AA347926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B2772FB-8716-4CFD-89ED-4F12A4BE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7119694-9341-46CF-9C6D-9D08579A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D38C2BC-E899-4B3E-A502-02F7F4CB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BBA6A9-52B2-4D5E-A6B0-DAEE14DE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F6CB285-0787-4BA2-AE73-0A1934C6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81921C6-3750-4F6A-9A2A-4676DC5FB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A7C0273-81ED-4F15-ACD5-DC6A12696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615A7AC-DD42-4711-B72F-97D3A1B04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BCE0E10-B4FC-48FF-830C-3725FD3F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1B314421-4CBB-4428-8010-A35531F3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8EDE6BF1-4D3F-49D8-9CEC-E9F9BC74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AB647B-C748-4C46-997F-1C6A73E6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2175D60-C87A-4A31-8678-5ED95126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4792404-1556-4E59-8962-14109690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900F0A5-A5F3-4A4B-AF19-762AE8BB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E1503CA8-D320-435F-8568-09B6F93D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D072CBF-3458-4163-A5F9-2B242717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B26A50F-FE02-4AB4-81F5-19ADD0D0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6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DA5252-85F9-4807-909E-257DF1FB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2BA5492-6F85-4C5C-AFE1-4D36B5EB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F118C49-A4F4-4B87-9A43-02C50E0DC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5E45934-4129-4199-9B38-F9374D58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74C6BEE-C24E-4169-85A6-A20199D5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19DB946-AF53-4388-B5D7-4CB46B69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3514D41-D436-4139-9C3E-84271AE1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06181AE6-300C-4F86-9551-E0F388B0B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B63A4D6-44A8-400D-A528-C3E8B289E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26F9668-B73A-45D4-BB04-B32278AC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28975E3-2110-402E-882B-961267BD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C581CAB-0D5A-4D58-AA32-A15740DE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1D2F840-C890-43F8-B12D-7B159A9D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01717DF-42A6-4952-B43D-FAD50236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D5F0649-D6B3-4EC7-80E0-98A0BD40E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283AD06-6953-40AC-8325-DF39470FE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F0C5822-2F06-403C-9B63-7EE909F73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reative_tools/19909795575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A3252-83C7-D3BB-B173-A6FCADCE2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0840" b="144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DEB3FE1-DF94-447E-A1F4-408BF320A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br>
              <a:rPr lang="lt-LT" sz="5100" dirty="0"/>
            </a:br>
            <a:r>
              <a:rPr lang="lt-LT" sz="5100" dirty="0"/>
              <a:t>Suprogramuokime savo „</a:t>
            </a:r>
            <a:r>
              <a:rPr lang="lt-LT" sz="5100" dirty="0" err="1"/>
              <a:t>kirmėliuką</a:t>
            </a:r>
            <a:r>
              <a:rPr lang="lt-LT" sz="5100" dirty="0"/>
              <a:t>“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5E10970-41F4-40F7-8270-81CA98DCA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lt-LT" dirty="0"/>
              <a:t>Konstruojame kompiuteriu. </a:t>
            </a:r>
            <a:r>
              <a:rPr lang="lt-LT" dirty="0" err="1"/>
              <a:t>Tinkercad</a:t>
            </a:r>
            <a:endParaRPr lang="lt-LT" dirty="0"/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1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AD041545-28B3-41A6-850C-E83250F49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418" b="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AE8A85DB-A614-4E30-8417-7AC1AA291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07" b="75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9CF5E94-E4BF-41BB-888F-20E1647A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Jei viską padarėme teisingai turėtų gautis taip: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0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7B08C72F-8C4D-4E2D-B7C7-A1DA4EFD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Sukonstruokime kūnelį: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E9B340BE-F767-4682-AD15-4E18E7ADC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3680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A3252-83C7-D3BB-B173-A6FCADCE2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40" b="144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DEB3FE1-DF94-447E-A1F4-408BF320A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524000"/>
            <a:ext cx="5541054" cy="2688545"/>
          </a:xfrm>
        </p:spPr>
        <p:txBody>
          <a:bodyPr>
            <a:normAutofit/>
          </a:bodyPr>
          <a:lstStyle/>
          <a:p>
            <a:r>
              <a:rPr lang="lt-LT" sz="4400" dirty="0"/>
              <a:t>Sukonstruokime kūnelį:</a:t>
            </a:r>
          </a:p>
        </p:txBody>
      </p:sp>
    </p:spTree>
    <p:extLst>
      <p:ext uri="{BB962C8B-B14F-4D97-AF65-F5344CB8AC3E}">
        <p14:creationId xmlns:p14="http://schemas.microsoft.com/office/powerpoint/2010/main" val="76563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urinio vietos rezervavimo ženklas 4" descr="Paveikslėlis, kuriame yra žinutė, monitorius, ekrano nuotrauka&#10;&#10;Automatiškai sugeneruotas aprašymas">
            <a:extLst>
              <a:ext uri="{FF2B5EF4-FFF2-40B4-BE49-F238E27FC236}">
                <a16:creationId xmlns:a16="http://schemas.microsoft.com/office/drawing/2014/main" id="{D1026200-DD9C-4785-BC12-FABE8872F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6" b="127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Turinio vietos rezervavimo ženklas 4" descr="Paveikslėlis, kuriame yra žinutė, ekrano nuotrauka, monitorius&#10;&#10;Automatiškai sugeneruotas aprašymas">
            <a:extLst>
              <a:ext uri="{FF2B5EF4-FFF2-40B4-BE49-F238E27FC236}">
                <a16:creationId xmlns:a16="http://schemas.microsoft.com/office/drawing/2014/main" id="{8ACA0F0D-A492-4AC6-8255-AF449FDA8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36"/>
          <a:stretch/>
        </p:blipFill>
        <p:spPr>
          <a:xfrm>
            <a:off x="134874" y="1121653"/>
            <a:ext cx="11192256" cy="5628049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1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D51644F5-0931-494F-8A66-5423F9961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7" r="11484" b="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441868C-ACAF-481C-9DE7-AFC06E7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Jei viską padarėme teisingai turėtų gautis taip: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95F13E0E-332E-483F-9B4B-7E1D15303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6" r="-2" b="-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aveikslėlis 6" descr="Paveikslėlis, kuriame yra žinutė, lauko objektas, palapinė&#10;&#10;Automatiškai sugeneruotas aprašymas">
            <a:extLst>
              <a:ext uri="{FF2B5EF4-FFF2-40B4-BE49-F238E27FC236}">
                <a16:creationId xmlns:a16="http://schemas.microsoft.com/office/drawing/2014/main" id="{0F41887C-72CE-45E4-801E-C21AD3A73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4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A6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6EAFD62-8CC5-4FC8-A9E2-233DB9249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7988" y="639763"/>
            <a:ext cx="7324725" cy="2511425"/>
          </a:xfrm>
        </p:spPr>
      </p:pic>
      <p:pic>
        <p:nvPicPr>
          <p:cNvPr id="7" name="Paveikslėlis 6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64FAF8D1-37FB-419E-8194-A0E4A1B2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88" y="3219450"/>
            <a:ext cx="7324725" cy="3000375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76E28DC3-F54F-4D90-B4B5-EE7B4D9B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Sujunkime visas kūnelio dalis:</a:t>
            </a:r>
          </a:p>
        </p:txBody>
      </p:sp>
    </p:spTree>
    <p:extLst>
      <p:ext uri="{BB962C8B-B14F-4D97-AF65-F5344CB8AC3E}">
        <p14:creationId xmlns:p14="http://schemas.microsoft.com/office/powerpoint/2010/main" val="144691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F95E4DC-181F-4C8E-8B84-6C80ADD5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804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DB0CF01-5881-4368-A5A6-7FCEB8DF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Ir galiausiai uodegytė </a:t>
            </a:r>
            <a:r>
              <a:rPr lang="en-US" sz="66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veikslėlis, kuriame yra dangus&#10;&#10;Automatiškai sugeneruotas aprašymas">
            <a:extLst>
              <a:ext uri="{FF2B5EF4-FFF2-40B4-BE49-F238E27FC236}">
                <a16:creationId xmlns:a16="http://schemas.microsoft.com/office/drawing/2014/main" id="{11C75560-C0FB-BF6E-38A7-2C88F5857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12" r="-1" b="1419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2F65351-2E24-4FDB-99DD-D1655B8C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Tinkercad.com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AE5E4AF-B0F5-4F7A-B727-C33865FAF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Prisijunkime prie šios aplinkos naudodami mokytojo duotą grupės kodą.</a:t>
            </a:r>
          </a:p>
        </p:txBody>
      </p:sp>
      <p:sp>
        <p:nvSpPr>
          <p:cNvPr id="12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5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urinio vietos rezervavimo ženklas 6" descr="Paveikslėlis, kuriame yra žinutė, monitorius, ekrano nuotrauka, ekranas&#10;&#10;Automatiškai sugeneruotas aprašymas">
            <a:extLst>
              <a:ext uri="{FF2B5EF4-FFF2-40B4-BE49-F238E27FC236}">
                <a16:creationId xmlns:a16="http://schemas.microsoft.com/office/drawing/2014/main" id="{767ADCB0-7B5E-42B4-B9D1-7A5B3199E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51" b="5707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95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BFE168BA-3C78-4A70-B890-948BF143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64" y="643466"/>
            <a:ext cx="85708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6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43951B8-D907-45E8-A722-832FCF5E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 pavyko sukonstruoti?</a:t>
            </a:r>
          </a:p>
        </p:txBody>
      </p:sp>
      <p:pic>
        <p:nvPicPr>
          <p:cNvPr id="5" name="Turinio vietos rezervavimo ženklas 4" descr="Paveikslėlis, kuriame yra žinutė, raudona, raštinės reikmenys&#10;&#10;Automatiškai sugeneruotas aprašymas">
            <a:extLst>
              <a:ext uri="{FF2B5EF4-FFF2-40B4-BE49-F238E27FC236}">
                <a16:creationId xmlns:a16="http://schemas.microsoft.com/office/drawing/2014/main" id="{1D2DE69D-769F-4DF4-A051-0D054F40D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87" y="899341"/>
            <a:ext cx="10945825" cy="35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D75C1EA-6306-4CF9-810B-8ED3ACB3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lt-LT" dirty="0"/>
              <a:t>Norint atspausdinti: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F12BD39-95CB-4ADC-B3DA-F21ADFA9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lt-LT" dirty="0"/>
              <a:t>Figūrą išsaugome *.STL formatu</a:t>
            </a:r>
          </a:p>
          <a:p>
            <a:r>
              <a:rPr lang="lt-LT" dirty="0"/>
              <a:t>Vėliau su spausdintuvo programėle „išverčiame kodą“ į spausdintuvui suprantamą formatą. </a:t>
            </a:r>
          </a:p>
          <a:p>
            <a:r>
              <a:rPr lang="lt-LT" dirty="0"/>
              <a:t>Ir lekiame spausdinti </a:t>
            </a:r>
            <a:r>
              <a:rPr lang="lt-LT" dirty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0A13A62-85C5-4AE4-ADE2-46B872B8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26" r="8322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700487-2AEE-4D95-A8A5-73BDD0BF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02870"/>
            <a:ext cx="5614993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Suvedę kodą pasirinkite:</a:t>
            </a:r>
          </a:p>
        </p:txBody>
      </p:sp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EB7B1E1B-44CE-4668-83B1-F19FF66D7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3658" y="670904"/>
            <a:ext cx="3640681" cy="5516185"/>
          </a:xfrm>
          <a:prstGeom prst="rect">
            <a:avLst/>
          </a:prstGeom>
        </p:spPr>
      </p:pic>
      <p:grpSp>
        <p:nvGrpSpPr>
          <p:cNvPr id="15" name="Grupė 14">
            <a:extLst>
              <a:ext uri="{FF2B5EF4-FFF2-40B4-BE49-F238E27FC236}">
                <a16:creationId xmlns:a16="http://schemas.microsoft.com/office/drawing/2014/main" id="{5A91ED30-95D6-4767-BABA-834356E9D2EF}"/>
              </a:ext>
            </a:extLst>
          </p:cNvPr>
          <p:cNvGrpSpPr/>
          <p:nvPr/>
        </p:nvGrpSpPr>
        <p:grpSpPr>
          <a:xfrm>
            <a:off x="5200380" y="3866820"/>
            <a:ext cx="2362320" cy="1495800"/>
            <a:chOff x="5200380" y="3866820"/>
            <a:chExt cx="2362320" cy="14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Rankraštį 10">
                  <a:extLst>
                    <a:ext uri="{FF2B5EF4-FFF2-40B4-BE49-F238E27FC236}">
                      <a16:creationId xmlns:a16="http://schemas.microsoft.com/office/drawing/2014/main" id="{B1B49C8E-0E23-4647-BE5C-FF97C8565779}"/>
                    </a:ext>
                  </a:extLst>
                </p14:cNvPr>
                <p14:cNvContentPartPr/>
                <p14:nvPr/>
              </p14:nvContentPartPr>
              <p14:xfrm>
                <a:off x="5200380" y="4067340"/>
                <a:ext cx="2229480" cy="1295280"/>
              </p14:xfrm>
            </p:contentPart>
          </mc:Choice>
          <mc:Fallback xmlns="">
            <p:pic>
              <p:nvPicPr>
                <p:cNvPr id="11" name="Rankraštį 10">
                  <a:extLst>
                    <a:ext uri="{FF2B5EF4-FFF2-40B4-BE49-F238E27FC236}">
                      <a16:creationId xmlns:a16="http://schemas.microsoft.com/office/drawing/2014/main" id="{B1B49C8E-0E23-4647-BE5C-FF97C85657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82740" y="4049700"/>
                  <a:ext cx="2265120" cy="13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Rankraštį 12">
                  <a:extLst>
                    <a:ext uri="{FF2B5EF4-FFF2-40B4-BE49-F238E27FC236}">
                      <a16:creationId xmlns:a16="http://schemas.microsoft.com/office/drawing/2014/main" id="{2015D13D-CB98-43AA-9A01-83D8A3819F26}"/>
                    </a:ext>
                  </a:extLst>
                </p14:cNvPr>
                <p14:cNvContentPartPr/>
                <p14:nvPr/>
              </p14:nvContentPartPr>
              <p14:xfrm>
                <a:off x="7114860" y="3866820"/>
                <a:ext cx="447840" cy="569880"/>
              </p14:xfrm>
            </p:contentPart>
          </mc:Choice>
          <mc:Fallback xmlns="">
            <p:pic>
              <p:nvPicPr>
                <p:cNvPr id="13" name="Rankraštį 12">
                  <a:extLst>
                    <a:ext uri="{FF2B5EF4-FFF2-40B4-BE49-F238E27FC236}">
                      <a16:creationId xmlns:a16="http://schemas.microsoft.com/office/drawing/2014/main" id="{2015D13D-CB98-43AA-9A01-83D8A3819F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96860" y="3849180"/>
                  <a:ext cx="483480" cy="60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ė 21">
            <a:extLst>
              <a:ext uri="{FF2B5EF4-FFF2-40B4-BE49-F238E27FC236}">
                <a16:creationId xmlns:a16="http://schemas.microsoft.com/office/drawing/2014/main" id="{73B03C8C-A61A-4CD7-B23C-751909E6679A}"/>
              </a:ext>
            </a:extLst>
          </p:cNvPr>
          <p:cNvGrpSpPr/>
          <p:nvPr/>
        </p:nvGrpSpPr>
        <p:grpSpPr>
          <a:xfrm>
            <a:off x="10528740" y="3019020"/>
            <a:ext cx="1130040" cy="761760"/>
            <a:chOff x="10528740" y="3019020"/>
            <a:chExt cx="113004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Rankraštį 16">
                  <a:extLst>
                    <a:ext uri="{FF2B5EF4-FFF2-40B4-BE49-F238E27FC236}">
                      <a16:creationId xmlns:a16="http://schemas.microsoft.com/office/drawing/2014/main" id="{AA4DD5F5-63F4-4F62-9840-C1BC5F5DC39D}"/>
                    </a:ext>
                  </a:extLst>
                </p14:cNvPr>
                <p14:cNvContentPartPr/>
                <p14:nvPr/>
              </p14:nvContentPartPr>
              <p14:xfrm>
                <a:off x="10577700" y="3058980"/>
                <a:ext cx="1081080" cy="721800"/>
              </p14:xfrm>
            </p:contentPart>
          </mc:Choice>
          <mc:Fallback xmlns="">
            <p:pic>
              <p:nvPicPr>
                <p:cNvPr id="17" name="Rankraštį 16">
                  <a:extLst>
                    <a:ext uri="{FF2B5EF4-FFF2-40B4-BE49-F238E27FC236}">
                      <a16:creationId xmlns:a16="http://schemas.microsoft.com/office/drawing/2014/main" id="{AA4DD5F5-63F4-4F62-9840-C1BC5F5DC3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60060" y="3041340"/>
                  <a:ext cx="111672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Rankraštį 18">
                  <a:extLst>
                    <a:ext uri="{FF2B5EF4-FFF2-40B4-BE49-F238E27FC236}">
                      <a16:creationId xmlns:a16="http://schemas.microsoft.com/office/drawing/2014/main" id="{99084513-F024-4851-AACF-4F8429171721}"/>
                    </a:ext>
                  </a:extLst>
                </p14:cNvPr>
                <p14:cNvContentPartPr/>
                <p14:nvPr/>
              </p14:nvContentPartPr>
              <p14:xfrm>
                <a:off x="10528740" y="3038100"/>
                <a:ext cx="62280" cy="346320"/>
              </p14:xfrm>
            </p:contentPart>
          </mc:Choice>
          <mc:Fallback xmlns="">
            <p:pic>
              <p:nvPicPr>
                <p:cNvPr id="19" name="Rankraštį 18">
                  <a:extLst>
                    <a:ext uri="{FF2B5EF4-FFF2-40B4-BE49-F238E27FC236}">
                      <a16:creationId xmlns:a16="http://schemas.microsoft.com/office/drawing/2014/main" id="{99084513-F024-4851-AACF-4F84291717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10740" y="3020100"/>
                  <a:ext cx="97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Rankraštį 20">
                  <a:extLst>
                    <a:ext uri="{FF2B5EF4-FFF2-40B4-BE49-F238E27FC236}">
                      <a16:creationId xmlns:a16="http://schemas.microsoft.com/office/drawing/2014/main" id="{1EE3D3F2-36FE-4A5E-8D3C-A8FF21C57057}"/>
                    </a:ext>
                  </a:extLst>
                </p14:cNvPr>
                <p14:cNvContentPartPr/>
                <p14:nvPr/>
              </p14:nvContentPartPr>
              <p14:xfrm>
                <a:off x="10543860" y="3019020"/>
                <a:ext cx="343440" cy="360"/>
              </p14:xfrm>
            </p:contentPart>
          </mc:Choice>
          <mc:Fallback xmlns="">
            <p:pic>
              <p:nvPicPr>
                <p:cNvPr id="21" name="Rankraštį 20">
                  <a:extLst>
                    <a:ext uri="{FF2B5EF4-FFF2-40B4-BE49-F238E27FC236}">
                      <a16:creationId xmlns:a16="http://schemas.microsoft.com/office/drawing/2014/main" id="{1EE3D3F2-36FE-4A5E-8D3C-A8FF21C570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25860" y="3001380"/>
                  <a:ext cx="37908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560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45C32D-2A17-4A4E-AC40-C1018F59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227" y="1122363"/>
            <a:ext cx="553608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100">
                <a:solidFill>
                  <a:srgbClr val="FFFFFF"/>
                </a:solidFill>
              </a:rPr>
              <a:t>Mūsų tikslas sukurti „kirmėliuką“</a:t>
            </a:r>
          </a:p>
        </p:txBody>
      </p:sp>
      <p:pic>
        <p:nvPicPr>
          <p:cNvPr id="5" name="Turinio vietos rezervavimo ženklas 4" descr="Paveikslėlis, kuriame yra puodelis, stalas, kava, vidinis&#10;&#10;Automatiškai sugeneruotas aprašymas">
            <a:extLst>
              <a:ext uri="{FF2B5EF4-FFF2-40B4-BE49-F238E27FC236}">
                <a16:creationId xmlns:a16="http://schemas.microsoft.com/office/drawing/2014/main" id="{886230C6-6E34-49EF-818A-2D3FF8906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10452" r="3347" b="-1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D43C2404-2603-41A6-9D8F-2B8BE015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"/>
            <a:ext cx="12344400" cy="713971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383C7B8-5B65-46B9-8AB4-E8912716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836" y="489853"/>
            <a:ext cx="5169189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Pradedame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nuo</a:t>
            </a:r>
            <a:r>
              <a:rPr lang="en-US" dirty="0">
                <a:solidFill>
                  <a:schemeClr val="bg1"/>
                </a:solidFill>
              </a:rPr>
              <a:t> galvos:</a:t>
            </a:r>
          </a:p>
        </p:txBody>
      </p:sp>
    </p:spTree>
    <p:extLst>
      <p:ext uri="{BB962C8B-B14F-4D97-AF65-F5344CB8AC3E}">
        <p14:creationId xmlns:p14="http://schemas.microsoft.com/office/powerpoint/2010/main" val="54605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246E82-1B67-4FF7-97F4-A67A8F92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Jei viską padarėme teisingai turėtų gautis taip: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E534F6B-5CF4-4FF8-814F-35AE14F9D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380" y="1825625"/>
            <a:ext cx="4591240" cy="4351338"/>
          </a:xfrm>
        </p:spPr>
      </p:pic>
    </p:spTree>
    <p:extLst>
      <p:ext uri="{BB962C8B-B14F-4D97-AF65-F5344CB8AC3E}">
        <p14:creationId xmlns:p14="http://schemas.microsoft.com/office/powerpoint/2010/main" val="138361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FE44CB8-198B-4981-86CC-F60BC328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1"/>
            <a:ext cx="3212593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>
                <a:solidFill>
                  <a:srgbClr val="2C2C2C"/>
                </a:solidFill>
              </a:rPr>
              <a:t>Įdėkime</a:t>
            </a:r>
            <a:r>
              <a:rPr lang="en-US" sz="7200" dirty="0">
                <a:solidFill>
                  <a:srgbClr val="2C2C2C"/>
                </a:solidFill>
              </a:rPr>
              <a:t> </a:t>
            </a:r>
            <a:r>
              <a:rPr lang="en-US" sz="7200" dirty="0" err="1">
                <a:solidFill>
                  <a:srgbClr val="2C2C2C"/>
                </a:solidFill>
              </a:rPr>
              <a:t>akytes</a:t>
            </a:r>
            <a:r>
              <a:rPr lang="en-US" sz="7200" dirty="0">
                <a:solidFill>
                  <a:srgbClr val="2C2C2C"/>
                </a:solidFill>
              </a:rPr>
              <a:t>: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2615B697-80E6-4411-AA85-5518E4E46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95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906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A8881FC-4F4C-4FA0-AF6A-A15CBEAC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Jei viską padarėme teisingai turėtų gautis taip: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F7B3513B-4A2C-4804-B73B-661DA3DFC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01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467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C2DAD9BC-EAD3-4DE1-A2A3-48BDCA04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Sukonstruokime kaip galvytę prijungsime prie kūnelio:</a:t>
            </a:r>
          </a:p>
        </p:txBody>
      </p:sp>
      <p:pic>
        <p:nvPicPr>
          <p:cNvPr id="5" name="Turinio vietos rezervavimo ženklas 4" descr="Paveikslėlis, kuriame yra žinutė, ekrano nuotrauka, monitorius, ekranas&#10;&#10;Automatiškai sugeneruotas aprašymas">
            <a:extLst>
              <a:ext uri="{FF2B5EF4-FFF2-40B4-BE49-F238E27FC236}">
                <a16:creationId xmlns:a16="http://schemas.microsoft.com/office/drawing/2014/main" id="{2D6AE449-9566-48C8-A232-700CF0252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46" r="-1" b="2153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093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123</Words>
  <Application>Microsoft Office PowerPoint</Application>
  <PresentationFormat>Plačiaekranė</PresentationFormat>
  <Paragraphs>22</Paragraphs>
  <Slides>23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„Office“ tema</vt:lpstr>
      <vt:lpstr> Suprogramuokime savo „kirmėliuką“</vt:lpstr>
      <vt:lpstr>Tinkercad.com</vt:lpstr>
      <vt:lpstr>Suvedę kodą pasirinkite:</vt:lpstr>
      <vt:lpstr>Mūsų tikslas sukurti „kirmėliuką“</vt:lpstr>
      <vt:lpstr>Pradedame nuo galvos:</vt:lpstr>
      <vt:lpstr>Jei viską padarėme teisingai turėtų gautis taip:</vt:lpstr>
      <vt:lpstr>Įdėkime akytes:</vt:lpstr>
      <vt:lpstr>Jei viską padarėme teisingai turėtų gautis taip:</vt:lpstr>
      <vt:lpstr>Sukonstruokime kaip galvytę prijungsime prie kūnelio:</vt:lpstr>
      <vt:lpstr>„PowerPoint“ pateiktis</vt:lpstr>
      <vt:lpstr>Jei viską padarėme teisingai turėtų gautis taip:</vt:lpstr>
      <vt:lpstr>Sukonstruokime kūnelį:</vt:lpstr>
      <vt:lpstr>Sukonstruokime kūnelį:</vt:lpstr>
      <vt:lpstr>„PowerPoint“ pateiktis</vt:lpstr>
      <vt:lpstr>„PowerPoint“ pateiktis</vt:lpstr>
      <vt:lpstr>„PowerPoint“ pateiktis</vt:lpstr>
      <vt:lpstr>Jei viską padarėme teisingai turėtų gautis taip:</vt:lpstr>
      <vt:lpstr>Sujunkime visas kūnelio dalis:</vt:lpstr>
      <vt:lpstr>Ir galiausiai uodegytė </vt:lpstr>
      <vt:lpstr>„PowerPoint“ pateiktis</vt:lpstr>
      <vt:lpstr>„PowerPoint“ pateiktis</vt:lpstr>
      <vt:lpstr>Ar pavyko sukonstruoti?</vt:lpstr>
      <vt:lpstr>Norint atspausdinti: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Suprogramuokime savo „kirmėliuką“</dc:title>
  <dc:creator>Aušra Lakačauskienė</dc:creator>
  <cp:lastModifiedBy>Aušra Lakačauskienė</cp:lastModifiedBy>
  <cp:revision>3</cp:revision>
  <dcterms:created xsi:type="dcterms:W3CDTF">2022-04-06T15:33:01Z</dcterms:created>
  <dcterms:modified xsi:type="dcterms:W3CDTF">2022-04-10T16:31:22Z</dcterms:modified>
</cp:coreProperties>
</file>